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946" autoAdjust="0"/>
  </p:normalViewPr>
  <p:slideViewPr>
    <p:cSldViewPr snapToGrid="0" snapToObjects="1">
      <p:cViewPr varScale="1">
        <p:scale>
          <a:sx n="109" d="100"/>
          <a:sy n="109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5759</TotalTime>
  <Words>273</Words>
  <Application>Microsoft Office PowerPoint</Application>
  <PresentationFormat>On-screen Show (4:3)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2018 San Marcos, TX</vt:lpstr>
      <vt:lpstr>Mission and Leadership Team (currently)</vt:lpstr>
      <vt:lpstr>Mission and Leadership Team (transitioning to)</vt:lpstr>
      <vt:lpstr>2019 Key Accomplishments</vt:lpstr>
      <vt:lpstr>2019 Chapter Vitality &amp; Help Needed</vt:lpstr>
      <vt:lpstr>2019 Plans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Nils Smith</cp:lastModifiedBy>
  <cp:revision>143</cp:revision>
  <cp:lastPrinted>2018-08-07T14:39:51Z</cp:lastPrinted>
  <dcterms:created xsi:type="dcterms:W3CDTF">2012-12-04T23:01:03Z</dcterms:created>
  <dcterms:modified xsi:type="dcterms:W3CDTF">2019-08-19T21:54:09Z</dcterms:modified>
</cp:coreProperties>
</file>